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8" r:id="rId2"/>
    <p:sldId id="257" r:id="rId3"/>
    <p:sldId id="256" r:id="rId4"/>
  </p:sldIdLst>
  <p:sldSz cx="12192000" cy="6858000"/>
  <p:notesSz cx="6858000" cy="9144000"/>
  <p:embeddedFontLst>
    <p:embeddedFont>
      <p:font typeface="04b" panose="00000400000000000000" pitchFamily="2" charset="0"/>
      <p:regular r:id="rId5"/>
    </p:embeddedFont>
    <p:embeddedFont>
      <p:font typeface="Bahnschrift Light Condensed" panose="020B0502040204020203" pitchFamily="34" charset="0"/>
      <p:regular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</p:embeddedFontLst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B8AAC966-5434-4E62-8F4E-B6265C84714B}">
          <p14:sldIdLst>
            <p14:sldId id="258"/>
          </p14:sldIdLst>
        </p14:section>
        <p14:section name="Sección sin título" id="{E1B652CD-0683-418D-A1C3-929A74D501F5}">
          <p14:sldIdLst>
            <p14:sldId id="257"/>
            <p14:sldId id="25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shley villanueva" initials="av" lastIdx="2" clrIdx="0">
    <p:extLst>
      <p:ext uri="{19B8F6BF-5375-455C-9EA6-DF929625EA0E}">
        <p15:presenceInfo xmlns:p15="http://schemas.microsoft.com/office/powerpoint/2012/main" userId="39b760abe73d426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4" d="100"/>
          <a:sy n="54" d="100"/>
        </p:scale>
        <p:origin x="90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4-05T23:48:06.160" idx="1">
    <p:pos x="68" y="219"/>
    <p:text/>
    <p:extLst>
      <p:ext uri="{C676402C-5697-4E1C-873F-D02D1690AC5C}">
        <p15:threadingInfo xmlns:p15="http://schemas.microsoft.com/office/powerpoint/2012/main" timeZoneBias="300"/>
      </p:ext>
    </p:extLst>
  </p:cm>
  <p:cm authorId="1" dt="2021-04-05T23:48:35.367" idx="2">
    <p:pos x="6791" y="0"/>
    <p:text/>
    <p:extLst>
      <p:ext uri="{C676402C-5697-4E1C-873F-D02D1690AC5C}">
        <p15:threadingInfo xmlns:p15="http://schemas.microsoft.com/office/powerpoint/2012/main" timeZoneBias="300"/>
      </p:ext>
    </p:extLst>
  </p:cm>
</p:cmLst>
</file>

<file path=ppt/media/audio1.wav>
</file>

<file path=ppt/media/image1.jpg>
</file>

<file path=ppt/media/image2.jpg>
</file>

<file path=ppt/media/image3.gif>
</file>

<file path=ppt/media/image4.png>
</file>

<file path=ppt/media/image5.gif>
</file>

<file path=ppt/media/image6.png>
</file>

<file path=ppt/media/media1.mp3>
</file>

<file path=ppt/media/media2.mp3>
</file>

<file path=ppt/media/media3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6088E6-27A2-4685-B5A6-D9EE521CF4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93D8824-FCC1-49E8-9F3A-8C5B58543F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61BEE88-D14D-4039-A309-444E51AA2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30CB70D-F71A-4B6E-9996-31A71AB40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53CFBF-6F73-4941-9B13-EE3F65217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83231006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CF6633-BD30-43A4-9AF5-E5C63E6DB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2AA9E0B-B907-4666-BFE6-C4EA684D4C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524B53-C0B3-4657-BD49-64ECBF8E5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6178A55-57AC-4AAE-82C1-015D73EC1E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3E1530E-11BF-48AC-A5F1-EBECD366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54786099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4B1FDD0-FE5A-40CA-9F61-AB0E6E95C1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62CE1FB-71B9-442B-85F1-19F5201A5A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2EA93B5-D04E-4C4D-ADEE-BA85C642D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C01C97-3616-4CF3-8AFC-43C0ED5D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1035808-10AD-4937-ACE8-5EADF8CDA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297291770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7B7A98-E12B-43C6-8F90-9487A8290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DF8A930-93E3-401A-BD0D-7B1305D6F9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95CBC3F-65EC-48A1-938A-635FD0F62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F870821-ABF3-4A1A-A008-DDE7220B9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E5CFA3-6732-4FA4-8DE9-810AD3F9D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410785199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DFC125-0260-4CB0-99E8-7EA80DA68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BAC5C5A-28E7-49B0-B80A-3A9591BCA5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F843FE-44E7-417B-9D90-03F38AAF9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5B0E75-C08C-409D-8151-78058E4E9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132E46-0A8D-4786-B2F2-FD28BFC5A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80653381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6057D8-F0EF-4437-8292-207770463D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F66CF34-38E6-4369-B28F-E196A88153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5433B37-B4E1-4E1B-8FAB-5119355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DFCC067-3707-447B-A08E-42DDCE0D5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881CCA3-17E1-4184-94C8-ACD6C98B7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A4BFEAB-FC29-485C-B011-48D455E23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643435924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A65BBE-BE40-456A-9B6E-C3CA06975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E1C9A43-033D-4CE6-AD9B-877D2B61D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F5AE6EF-E5C5-43E9-BD98-7A77478A14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853BE35-478F-42B6-A61E-BFF3D06DA98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183CC92-228C-4F70-8A70-910C6663AE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DB625C8D-0CF3-47A1-B03A-264EA8DF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43C4C59-B054-4B37-BB2E-B6F61BEBC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9E51AF1-074C-43CD-BB07-DAEA4008D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2559592715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B9845B-CFE7-439A-8768-624F8E22A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E680224-8B2D-4849-99E1-B54000E1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EB592C-94CA-4B6D-B336-1322A2382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7196FB1-E1E4-4FF5-85D6-B52226E15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215972460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38FD576E-1773-4D24-B1CF-DBA588996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C606D7F-5453-4A41-8585-7093D5DE8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EDBE5E0-9086-4623-ADCB-F1A9C99F8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4293712115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F360EA-CDB3-4947-8A2D-05CDF18022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911407-0AAC-44FA-B7C6-872FF3E3A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B55242D-73D0-4BBE-8312-3568CF842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BAF758B-8E1A-4F29-80C8-53F05939A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C6B9CD4-DEDA-4DC3-897D-E00038F46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2EC5EE-9180-4A5B-9573-9D7B1647D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14981157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E9D84C-46EF-4CED-AAD8-FB8E2D7C5A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24FAE73-25BD-4825-8DA7-0F87B75F82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E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0F8F7E8-D718-4198-A203-E0FA63CC0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3A1B05D-D4AC-4C4D-A292-030F601BB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ACF1BA4-9D2A-446B-9EBA-0B05ADFE63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E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E4CF715-EE15-47E8-9044-E6CA6C187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3362717998"/>
      </p:ext>
    </p:extLst>
  </p:cSld>
  <p:clrMapOvr>
    <a:masterClrMapping/>
  </p:clrMapOvr>
  <p:transition spd="slow">
    <p:randomBar dir="vert"/>
    <p:sndAc>
      <p:stSnd>
        <p:snd r:embed="rId1" name="click.wav"/>
      </p:stSnd>
    </p:sndAc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2490DED4-31DB-489D-9406-A3150F086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PE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4C7B867-02CA-4F63-92BC-47CA85C83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PE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FABD89F-0395-46D3-B24B-EB582DA557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EA036A-7F3F-44BB-BDEB-14F1FB423936}" type="datetimeFigureOut">
              <a:rPr lang="es-PE" smtClean="0"/>
              <a:t>19/04/2021</a:t>
            </a:fld>
            <a:endParaRPr lang="es-PE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9C80934-EAE4-415F-92E0-5E37A75031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E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52F8F6-A3C2-4981-9994-80990E380D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82271E-262A-429E-A809-6B7220B52F75}" type="slidenum">
              <a:rPr lang="es-PE" smtClean="0"/>
              <a:t>‹Nº›</a:t>
            </a:fld>
            <a:endParaRPr lang="es-PE"/>
          </a:p>
        </p:txBody>
      </p:sp>
    </p:spTree>
    <p:extLst>
      <p:ext uri="{BB962C8B-B14F-4D97-AF65-F5344CB8AC3E}">
        <p14:creationId xmlns:p14="http://schemas.microsoft.com/office/powerpoint/2010/main" val="135293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randomBar dir="vert"/>
    <p:sndAc>
      <p:stSnd>
        <p:snd r:embed="rId13" name="click.wav"/>
      </p:stSnd>
    </p:sndAc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gif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g"/><Relationship Id="rId5" Type="http://schemas.openxmlformats.org/officeDocument/2006/relationships/image" Target="../media/image1.jpg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4.png"/><Relationship Id="rId5" Type="http://schemas.openxmlformats.org/officeDocument/2006/relationships/image" Target="../media/image5.gif"/><Relationship Id="rId4" Type="http://schemas.openxmlformats.org/officeDocument/2006/relationships/audio" Target="../media/audio1.wav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omments" Target="../comments/comment1.xml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6" Type="http://schemas.openxmlformats.org/officeDocument/2006/relationships/image" Target="../media/image3.gif"/><Relationship Id="rId5" Type="http://schemas.openxmlformats.org/officeDocument/2006/relationships/image" Target="../media/image6.png"/><Relationship Id="rId4" Type="http://schemas.openxmlformats.org/officeDocument/2006/relationships/audio" Target="../media/audio1.wa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DC8EDDFE-64F8-465A-995E-AA16B28A0EC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Forma libre: forma 12">
            <a:extLst>
              <a:ext uri="{FF2B5EF4-FFF2-40B4-BE49-F238E27FC236}">
                <a16:creationId xmlns:a16="http://schemas.microsoft.com/office/drawing/2014/main" id="{4D4F2429-3077-47C7-8B84-D9EBEF91F148}"/>
              </a:ext>
            </a:extLst>
          </p:cNvPr>
          <p:cNvSpPr/>
          <p:nvPr/>
        </p:nvSpPr>
        <p:spPr>
          <a:xfrm>
            <a:off x="-653900" y="-193895"/>
            <a:ext cx="13374164" cy="6681747"/>
          </a:xfrm>
          <a:custGeom>
            <a:avLst/>
            <a:gdLst>
              <a:gd name="connsiteX0" fmla="*/ 7475508 w 13374164"/>
              <a:gd name="connsiteY0" fmla="*/ 13 h 6681747"/>
              <a:gd name="connsiteX1" fmla="*/ 7952538 w 13374164"/>
              <a:gd name="connsiteY1" fmla="*/ 182183 h 6681747"/>
              <a:gd name="connsiteX2" fmla="*/ 8004347 w 13374164"/>
              <a:gd name="connsiteY2" fmla="*/ 237345 h 6681747"/>
              <a:gd name="connsiteX3" fmla="*/ 8009766 w 13374164"/>
              <a:gd name="connsiteY3" fmla="*/ 230459 h 6681747"/>
              <a:gd name="connsiteX4" fmla="*/ 8004804 w 13374164"/>
              <a:gd name="connsiteY4" fmla="*/ 237831 h 6681747"/>
              <a:gd name="connsiteX5" fmla="*/ 8011759 w 13374164"/>
              <a:gd name="connsiteY5" fmla="*/ 245236 h 6681747"/>
              <a:gd name="connsiteX6" fmla="*/ 8874660 w 13374164"/>
              <a:gd name="connsiteY6" fmla="*/ 57536 h 6681747"/>
              <a:gd name="connsiteX7" fmla="*/ 9312241 w 13374164"/>
              <a:gd name="connsiteY7" fmla="*/ 569599 h 6681747"/>
              <a:gd name="connsiteX8" fmla="*/ 9314609 w 13374164"/>
              <a:gd name="connsiteY8" fmla="*/ 570351 h 6681747"/>
              <a:gd name="connsiteX9" fmla="*/ 9408891 w 13374164"/>
              <a:gd name="connsiteY9" fmla="*/ 600298 h 6681747"/>
              <a:gd name="connsiteX10" fmla="*/ 9873816 w 13374164"/>
              <a:gd name="connsiteY10" fmla="*/ 1066571 h 6681747"/>
              <a:gd name="connsiteX11" fmla="*/ 9848680 w 13374164"/>
              <a:gd name="connsiteY11" fmla="*/ 1605463 h 6681747"/>
              <a:gd name="connsiteX12" fmla="*/ 9950066 w 13374164"/>
              <a:gd name="connsiteY12" fmla="*/ 1762246 h 6681747"/>
              <a:gd name="connsiteX13" fmla="*/ 9965714 w 13374164"/>
              <a:gd name="connsiteY13" fmla="*/ 1768937 h 6681747"/>
              <a:gd name="connsiteX14" fmla="*/ 10191695 w 13374164"/>
              <a:gd name="connsiteY14" fmla="*/ 1935905 h 6681747"/>
              <a:gd name="connsiteX15" fmla="*/ 10196930 w 13374164"/>
              <a:gd name="connsiteY15" fmla="*/ 1927548 h 6681747"/>
              <a:gd name="connsiteX16" fmla="*/ 10198438 w 13374164"/>
              <a:gd name="connsiteY16" fmla="*/ 1923782 h 6681747"/>
              <a:gd name="connsiteX17" fmla="*/ 10197472 w 13374164"/>
              <a:gd name="connsiteY17" fmla="*/ 1926684 h 6681747"/>
              <a:gd name="connsiteX18" fmla="*/ 10281376 w 13374164"/>
              <a:gd name="connsiteY18" fmla="*/ 1792760 h 6681747"/>
              <a:gd name="connsiteX19" fmla="*/ 10696408 w 13374164"/>
              <a:gd name="connsiteY19" fmla="*/ 1551753 h 6681747"/>
              <a:gd name="connsiteX20" fmla="*/ 10786105 w 13374164"/>
              <a:gd name="connsiteY20" fmla="*/ 1544755 h 6681747"/>
              <a:gd name="connsiteX21" fmla="*/ 11263134 w 13374164"/>
              <a:gd name="connsiteY21" fmla="*/ 1751360 h 6681747"/>
              <a:gd name="connsiteX22" fmla="*/ 11314944 w 13374164"/>
              <a:gd name="connsiteY22" fmla="*/ 1813921 h 6681747"/>
              <a:gd name="connsiteX23" fmla="*/ 11320363 w 13374164"/>
              <a:gd name="connsiteY23" fmla="*/ 1806111 h 6681747"/>
              <a:gd name="connsiteX24" fmla="*/ 11315400 w 13374164"/>
              <a:gd name="connsiteY24" fmla="*/ 1814472 h 6681747"/>
              <a:gd name="connsiteX25" fmla="*/ 11322356 w 13374164"/>
              <a:gd name="connsiteY25" fmla="*/ 1822870 h 6681747"/>
              <a:gd name="connsiteX26" fmla="*/ 12185256 w 13374164"/>
              <a:gd name="connsiteY26" fmla="*/ 1609994 h 6681747"/>
              <a:gd name="connsiteX27" fmla="*/ 12622838 w 13374164"/>
              <a:gd name="connsiteY27" fmla="*/ 2190739 h 6681747"/>
              <a:gd name="connsiteX28" fmla="*/ 12625206 w 13374164"/>
              <a:gd name="connsiteY28" fmla="*/ 2191592 h 6681747"/>
              <a:gd name="connsiteX29" fmla="*/ 12719488 w 13374164"/>
              <a:gd name="connsiteY29" fmla="*/ 2225556 h 6681747"/>
              <a:gd name="connsiteX30" fmla="*/ 13184413 w 13374164"/>
              <a:gd name="connsiteY30" fmla="*/ 2754368 h 6681747"/>
              <a:gd name="connsiteX31" fmla="*/ 13159277 w 13374164"/>
              <a:gd name="connsiteY31" fmla="*/ 3365541 h 6681747"/>
              <a:gd name="connsiteX32" fmla="*/ 13342892 w 13374164"/>
              <a:gd name="connsiteY32" fmla="*/ 4300010 h 6681747"/>
              <a:gd name="connsiteX33" fmla="*/ 12482750 w 13374164"/>
              <a:gd name="connsiteY33" fmla="*/ 5117998 h 6681747"/>
              <a:gd name="connsiteX34" fmla="*/ 12174834 w 13374164"/>
              <a:gd name="connsiteY34" fmla="*/ 5818909 h 6681747"/>
              <a:gd name="connsiteX35" fmla="*/ 11126478 w 13374164"/>
              <a:gd name="connsiteY35" fmla="*/ 5903775 h 6681747"/>
              <a:gd name="connsiteX36" fmla="*/ 10377303 w 13374164"/>
              <a:gd name="connsiteY36" fmla="*/ 6651517 h 6681747"/>
              <a:gd name="connsiteX37" fmla="*/ 9275763 w 13374164"/>
              <a:gd name="connsiteY37" fmla="*/ 6195098 h 6681747"/>
              <a:gd name="connsiteX38" fmla="*/ 7639470 w 13374164"/>
              <a:gd name="connsiteY38" fmla="*/ 5744147 h 6681747"/>
              <a:gd name="connsiteX39" fmla="*/ 6920028 w 13374164"/>
              <a:gd name="connsiteY39" fmla="*/ 5242324 h 6681747"/>
              <a:gd name="connsiteX40" fmla="*/ 7073756 w 13374164"/>
              <a:gd name="connsiteY40" fmla="*/ 4564947 h 6681747"/>
              <a:gd name="connsiteX41" fmla="*/ 7001971 w 13374164"/>
              <a:gd name="connsiteY41" fmla="*/ 4512447 h 6681747"/>
              <a:gd name="connsiteX42" fmla="*/ 6908325 w 13374164"/>
              <a:gd name="connsiteY42" fmla="*/ 4526367 h 6681747"/>
              <a:gd name="connsiteX43" fmla="*/ 5965166 w 13374164"/>
              <a:gd name="connsiteY43" fmla="*/ 4100383 h 6681747"/>
              <a:gd name="connsiteX44" fmla="*/ 5284651 w 13374164"/>
              <a:gd name="connsiteY44" fmla="*/ 4256444 h 6681747"/>
              <a:gd name="connsiteX45" fmla="*/ 5242880 w 13374164"/>
              <a:gd name="connsiteY45" fmla="*/ 4252157 h 6681747"/>
              <a:gd name="connsiteX46" fmla="*/ 5251625 w 13374164"/>
              <a:gd name="connsiteY46" fmla="*/ 4362823 h 6681747"/>
              <a:gd name="connsiteX47" fmla="*/ 5227007 w 13374164"/>
              <a:gd name="connsiteY47" fmla="*/ 4579432 h 6681747"/>
              <a:gd name="connsiteX48" fmla="*/ 4545655 w 13374164"/>
              <a:gd name="connsiteY48" fmla="*/ 5300681 h 6681747"/>
              <a:gd name="connsiteX49" fmla="*/ 4301743 w 13374164"/>
              <a:gd name="connsiteY49" fmla="*/ 5918699 h 6681747"/>
              <a:gd name="connsiteX50" fmla="*/ 3471300 w 13374164"/>
              <a:gd name="connsiteY50" fmla="*/ 5993528 h 6681747"/>
              <a:gd name="connsiteX51" fmla="*/ 2877848 w 13374164"/>
              <a:gd name="connsiteY51" fmla="*/ 6652838 h 6681747"/>
              <a:gd name="connsiteX52" fmla="*/ 2005276 w 13374164"/>
              <a:gd name="connsiteY52" fmla="*/ 6250398 h 6681747"/>
              <a:gd name="connsiteX53" fmla="*/ 709105 w 13374164"/>
              <a:gd name="connsiteY53" fmla="*/ 5852778 h 6681747"/>
              <a:gd name="connsiteX54" fmla="*/ 139207 w 13374164"/>
              <a:gd name="connsiteY54" fmla="*/ 5410304 h 6681747"/>
              <a:gd name="connsiteX55" fmla="*/ 260981 w 13374164"/>
              <a:gd name="connsiteY55" fmla="*/ 4813036 h 6681747"/>
              <a:gd name="connsiteX56" fmla="*/ 3835 w 13374164"/>
              <a:gd name="connsiteY56" fmla="*/ 4200258 h 6681747"/>
              <a:gd name="connsiteX57" fmla="*/ 473449 w 13374164"/>
              <a:gd name="connsiteY57" fmla="*/ 3655602 h 6681747"/>
              <a:gd name="connsiteX58" fmla="*/ 477941 w 13374164"/>
              <a:gd name="connsiteY58" fmla="*/ 3641244 h 6681747"/>
              <a:gd name="connsiteX59" fmla="*/ 687130 w 13374164"/>
              <a:gd name="connsiteY59" fmla="*/ 2859106 h 6681747"/>
              <a:gd name="connsiteX60" fmla="*/ 1704787 w 13374164"/>
              <a:gd name="connsiteY60" fmla="*/ 2680418 h 6681747"/>
              <a:gd name="connsiteX61" fmla="*/ 1704966 w 13374164"/>
              <a:gd name="connsiteY61" fmla="*/ 2680074 h 6681747"/>
              <a:gd name="connsiteX62" fmla="*/ 1704180 w 13374164"/>
              <a:gd name="connsiteY62" fmla="*/ 2679370 h 6681747"/>
              <a:gd name="connsiteX63" fmla="*/ 1704997 w 13374164"/>
              <a:gd name="connsiteY63" fmla="*/ 2680013 h 6681747"/>
              <a:gd name="connsiteX64" fmla="*/ 1746392 w 13374164"/>
              <a:gd name="connsiteY64" fmla="*/ 2600265 h 6681747"/>
              <a:gd name="connsiteX65" fmla="*/ 2730821 w 13374164"/>
              <a:gd name="connsiteY65" fmla="*/ 2494918 h 6681747"/>
              <a:gd name="connsiteX66" fmla="*/ 2735397 w 13374164"/>
              <a:gd name="connsiteY66" fmla="*/ 2486788 h 6681747"/>
              <a:gd name="connsiteX67" fmla="*/ 2801861 w 13374164"/>
              <a:gd name="connsiteY67" fmla="*/ 2368702 h 6681747"/>
              <a:gd name="connsiteX68" fmla="*/ 3130624 w 13374164"/>
              <a:gd name="connsiteY68" fmla="*/ 2156198 h 6681747"/>
              <a:gd name="connsiteX69" fmla="*/ 3201677 w 13374164"/>
              <a:gd name="connsiteY69" fmla="*/ 2150028 h 6681747"/>
              <a:gd name="connsiteX70" fmla="*/ 3406133 w 13374164"/>
              <a:gd name="connsiteY70" fmla="*/ 2196612 h 6681747"/>
              <a:gd name="connsiteX71" fmla="*/ 3442183 w 13374164"/>
              <a:gd name="connsiteY71" fmla="*/ 2219081 h 6681747"/>
              <a:gd name="connsiteX72" fmla="*/ 3433941 w 13374164"/>
              <a:gd name="connsiteY72" fmla="*/ 2142230 h 6681747"/>
              <a:gd name="connsiteX73" fmla="*/ 3438537 w 13374164"/>
              <a:gd name="connsiteY73" fmla="*/ 2050244 h 6681747"/>
              <a:gd name="connsiteX74" fmla="*/ 4031379 w 13374164"/>
              <a:gd name="connsiteY74" fmla="*/ 1505587 h 6681747"/>
              <a:gd name="connsiteX75" fmla="*/ 4037050 w 13374164"/>
              <a:gd name="connsiteY75" fmla="*/ 1491229 h 6681747"/>
              <a:gd name="connsiteX76" fmla="*/ 4301132 w 13374164"/>
              <a:gd name="connsiteY76" fmla="*/ 709091 h 6681747"/>
              <a:gd name="connsiteX77" fmla="*/ 5585827 w 13374164"/>
              <a:gd name="connsiteY77" fmla="*/ 530403 h 6681747"/>
              <a:gd name="connsiteX78" fmla="*/ 5586053 w 13374164"/>
              <a:gd name="connsiteY78" fmla="*/ 530059 h 6681747"/>
              <a:gd name="connsiteX79" fmla="*/ 5585060 w 13374164"/>
              <a:gd name="connsiteY79" fmla="*/ 529355 h 6681747"/>
              <a:gd name="connsiteX80" fmla="*/ 5586092 w 13374164"/>
              <a:gd name="connsiteY80" fmla="*/ 529999 h 6681747"/>
              <a:gd name="connsiteX81" fmla="*/ 5638349 w 13374164"/>
              <a:gd name="connsiteY81" fmla="*/ 450250 h 6681747"/>
              <a:gd name="connsiteX82" fmla="*/ 6881098 w 13374164"/>
              <a:gd name="connsiteY82" fmla="*/ 344903 h 6681747"/>
              <a:gd name="connsiteX83" fmla="*/ 6886875 w 13374164"/>
              <a:gd name="connsiteY83" fmla="*/ 336773 h 6681747"/>
              <a:gd name="connsiteX84" fmla="*/ 6970779 w 13374164"/>
              <a:gd name="connsiteY84" fmla="*/ 218687 h 6681747"/>
              <a:gd name="connsiteX85" fmla="*/ 7385811 w 13374164"/>
              <a:gd name="connsiteY85" fmla="*/ 6183 h 6681747"/>
              <a:gd name="connsiteX86" fmla="*/ 7475508 w 13374164"/>
              <a:gd name="connsiteY86" fmla="*/ 13 h 66817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13374164" h="6681747">
                <a:moveTo>
                  <a:pt x="7475508" y="13"/>
                </a:moveTo>
                <a:cubicBezTo>
                  <a:pt x="7654153" y="-1067"/>
                  <a:pt x="7826138" y="64594"/>
                  <a:pt x="7952538" y="182183"/>
                </a:cubicBezTo>
                <a:lnTo>
                  <a:pt x="8004347" y="237345"/>
                </a:lnTo>
                <a:lnTo>
                  <a:pt x="8009766" y="230459"/>
                </a:lnTo>
                <a:lnTo>
                  <a:pt x="8004804" y="237831"/>
                </a:lnTo>
                <a:lnTo>
                  <a:pt x="8011759" y="245236"/>
                </a:lnTo>
                <a:cubicBezTo>
                  <a:pt x="8223576" y="13204"/>
                  <a:pt x="8573947" y="-62987"/>
                  <a:pt x="8874660" y="57536"/>
                </a:cubicBezTo>
                <a:cubicBezTo>
                  <a:pt x="9103796" y="149342"/>
                  <a:pt x="9268100" y="341550"/>
                  <a:pt x="9312241" y="569599"/>
                </a:cubicBezTo>
                <a:lnTo>
                  <a:pt x="9314609" y="570351"/>
                </a:lnTo>
                <a:lnTo>
                  <a:pt x="9408891" y="600298"/>
                </a:lnTo>
                <a:cubicBezTo>
                  <a:pt x="9627858" y="684403"/>
                  <a:pt x="9798714" y="853823"/>
                  <a:pt x="9873816" y="1066571"/>
                </a:cubicBezTo>
                <a:cubicBezTo>
                  <a:pt x="9936196" y="1243058"/>
                  <a:pt x="9927307" y="1434741"/>
                  <a:pt x="9848680" y="1605463"/>
                </a:cubicBezTo>
                <a:lnTo>
                  <a:pt x="9950066" y="1762246"/>
                </a:lnTo>
                <a:lnTo>
                  <a:pt x="9965714" y="1768937"/>
                </a:lnTo>
                <a:cubicBezTo>
                  <a:pt x="10046701" y="1809195"/>
                  <a:pt x="10123209" y="1864659"/>
                  <a:pt x="10191695" y="1935905"/>
                </a:cubicBezTo>
                <a:lnTo>
                  <a:pt x="10196930" y="1927548"/>
                </a:lnTo>
                <a:lnTo>
                  <a:pt x="10198438" y="1923782"/>
                </a:lnTo>
                <a:lnTo>
                  <a:pt x="10197472" y="1926684"/>
                </a:lnTo>
                <a:lnTo>
                  <a:pt x="10281376" y="1792760"/>
                </a:lnTo>
                <a:cubicBezTo>
                  <a:pt x="10386096" y="1663116"/>
                  <a:pt x="10533062" y="1576178"/>
                  <a:pt x="10696408" y="1551753"/>
                </a:cubicBezTo>
                <a:cubicBezTo>
                  <a:pt x="10726372" y="1547266"/>
                  <a:pt x="10756331" y="1544959"/>
                  <a:pt x="10786105" y="1544755"/>
                </a:cubicBezTo>
                <a:cubicBezTo>
                  <a:pt x="10964750" y="1543531"/>
                  <a:pt x="11136735" y="1617998"/>
                  <a:pt x="11263134" y="1751360"/>
                </a:cubicBezTo>
                <a:lnTo>
                  <a:pt x="11314944" y="1813921"/>
                </a:lnTo>
                <a:lnTo>
                  <a:pt x="11320363" y="1806111"/>
                </a:lnTo>
                <a:lnTo>
                  <a:pt x="11315400" y="1814472"/>
                </a:lnTo>
                <a:lnTo>
                  <a:pt x="11322356" y="1822870"/>
                </a:lnTo>
                <a:cubicBezTo>
                  <a:pt x="11534172" y="1559716"/>
                  <a:pt x="11884544" y="1473306"/>
                  <a:pt x="12185256" y="1609994"/>
                </a:cubicBezTo>
                <a:cubicBezTo>
                  <a:pt x="12414393" y="1714114"/>
                  <a:pt x="12578696" y="1932102"/>
                  <a:pt x="12622838" y="2190739"/>
                </a:cubicBezTo>
                <a:lnTo>
                  <a:pt x="12625206" y="2191592"/>
                </a:lnTo>
                <a:lnTo>
                  <a:pt x="12719488" y="2225556"/>
                </a:lnTo>
                <a:cubicBezTo>
                  <a:pt x="12938456" y="2320941"/>
                  <a:pt x="13109312" y="2513084"/>
                  <a:pt x="13184413" y="2754368"/>
                </a:cubicBezTo>
                <a:cubicBezTo>
                  <a:pt x="13246794" y="2954527"/>
                  <a:pt x="13237904" y="3171920"/>
                  <a:pt x="13159277" y="3365541"/>
                </a:cubicBezTo>
                <a:cubicBezTo>
                  <a:pt x="13352548" y="3631072"/>
                  <a:pt x="13420140" y="3975288"/>
                  <a:pt x="13342892" y="4300010"/>
                </a:cubicBezTo>
                <a:cubicBezTo>
                  <a:pt x="13240203" y="4731706"/>
                  <a:pt x="12900254" y="5055003"/>
                  <a:pt x="12482750" y="5117998"/>
                </a:cubicBezTo>
                <a:cubicBezTo>
                  <a:pt x="12480758" y="5387451"/>
                  <a:pt x="12368412" y="5642998"/>
                  <a:pt x="12174834" y="5818909"/>
                </a:cubicBezTo>
                <a:cubicBezTo>
                  <a:pt x="11880712" y="6086223"/>
                  <a:pt x="11455852" y="6120573"/>
                  <a:pt x="11126478" y="5903775"/>
                </a:cubicBezTo>
                <a:cubicBezTo>
                  <a:pt x="11019957" y="6276160"/>
                  <a:pt x="10734724" y="6560827"/>
                  <a:pt x="10377303" y="6651517"/>
                </a:cubicBezTo>
                <a:cubicBezTo>
                  <a:pt x="9956122" y="6758371"/>
                  <a:pt x="9516548" y="6576279"/>
                  <a:pt x="9275763" y="6195098"/>
                </a:cubicBezTo>
                <a:cubicBezTo>
                  <a:pt x="8707444" y="6556905"/>
                  <a:pt x="7969303" y="6353537"/>
                  <a:pt x="7639470" y="5744147"/>
                </a:cubicBezTo>
                <a:cubicBezTo>
                  <a:pt x="7315461" y="5784203"/>
                  <a:pt x="7011223" y="5572039"/>
                  <a:pt x="6920028" y="5242324"/>
                </a:cubicBezTo>
                <a:cubicBezTo>
                  <a:pt x="6853970" y="5003774"/>
                  <a:pt x="6912365" y="4746326"/>
                  <a:pt x="7073756" y="4564947"/>
                </a:cubicBezTo>
                <a:lnTo>
                  <a:pt x="7001971" y="4512447"/>
                </a:lnTo>
                <a:lnTo>
                  <a:pt x="6908325" y="4526367"/>
                </a:lnTo>
                <a:cubicBezTo>
                  <a:pt x="6538738" y="4554159"/>
                  <a:pt x="6175853" y="4394472"/>
                  <a:pt x="5965166" y="4100383"/>
                </a:cubicBezTo>
                <a:cubicBezTo>
                  <a:pt x="5752047" y="4220015"/>
                  <a:pt x="5515046" y="4269568"/>
                  <a:pt x="5284651" y="4256444"/>
                </a:cubicBezTo>
                <a:lnTo>
                  <a:pt x="5242880" y="4252157"/>
                </a:lnTo>
                <a:lnTo>
                  <a:pt x="5251625" y="4362823"/>
                </a:lnTo>
                <a:cubicBezTo>
                  <a:pt x="5250431" y="4435198"/>
                  <a:pt x="5242304" y="4507852"/>
                  <a:pt x="5227007" y="4579432"/>
                </a:cubicBezTo>
                <a:cubicBezTo>
                  <a:pt x="5145662" y="4960074"/>
                  <a:pt x="4876375" y="5245136"/>
                  <a:pt x="4545655" y="5300681"/>
                </a:cubicBezTo>
                <a:cubicBezTo>
                  <a:pt x="4544077" y="5538267"/>
                  <a:pt x="4455084" y="5763592"/>
                  <a:pt x="4301743" y="5918699"/>
                </a:cubicBezTo>
                <a:cubicBezTo>
                  <a:pt x="4068758" y="6154399"/>
                  <a:pt x="3732209" y="6184687"/>
                  <a:pt x="3471300" y="5993528"/>
                </a:cubicBezTo>
                <a:cubicBezTo>
                  <a:pt x="3386920" y="6321873"/>
                  <a:pt x="3160976" y="6572874"/>
                  <a:pt x="2877848" y="6652838"/>
                </a:cubicBezTo>
                <a:cubicBezTo>
                  <a:pt x="2544214" y="6747055"/>
                  <a:pt x="2196011" y="6586498"/>
                  <a:pt x="2005276" y="6250398"/>
                </a:cubicBezTo>
                <a:cubicBezTo>
                  <a:pt x="1555088" y="6569415"/>
                  <a:pt x="970379" y="6390099"/>
                  <a:pt x="709105" y="5852778"/>
                </a:cubicBezTo>
                <a:cubicBezTo>
                  <a:pt x="452445" y="5888097"/>
                  <a:pt x="211446" y="5701025"/>
                  <a:pt x="139207" y="5410304"/>
                </a:cubicBezTo>
                <a:cubicBezTo>
                  <a:pt x="86880" y="5199966"/>
                  <a:pt x="133137" y="4972964"/>
                  <a:pt x="260981" y="4813036"/>
                </a:cubicBezTo>
                <a:cubicBezTo>
                  <a:pt x="79595" y="4687588"/>
                  <a:pt x="-21418" y="4446858"/>
                  <a:pt x="3835" y="4200258"/>
                </a:cubicBezTo>
                <a:cubicBezTo>
                  <a:pt x="33459" y="3911528"/>
                  <a:pt x="228444" y="3685366"/>
                  <a:pt x="473449" y="3655602"/>
                </a:cubicBezTo>
                <a:cubicBezTo>
                  <a:pt x="474905" y="3650781"/>
                  <a:pt x="476484" y="3646065"/>
                  <a:pt x="477941" y="3641244"/>
                </a:cubicBezTo>
                <a:cubicBezTo>
                  <a:pt x="445039" y="3356916"/>
                  <a:pt x="521770" y="3070177"/>
                  <a:pt x="687130" y="2859106"/>
                </a:cubicBezTo>
                <a:cubicBezTo>
                  <a:pt x="948404" y="2525730"/>
                  <a:pt x="1372002" y="2451425"/>
                  <a:pt x="1704787" y="2680418"/>
                </a:cubicBezTo>
                <a:lnTo>
                  <a:pt x="1704966" y="2680074"/>
                </a:lnTo>
                <a:lnTo>
                  <a:pt x="1704180" y="2679370"/>
                </a:lnTo>
                <a:lnTo>
                  <a:pt x="1704997" y="2680013"/>
                </a:lnTo>
                <a:lnTo>
                  <a:pt x="1746392" y="2600265"/>
                </a:lnTo>
                <a:cubicBezTo>
                  <a:pt x="1971389" y="2220642"/>
                  <a:pt x="2441486" y="2159879"/>
                  <a:pt x="2730821" y="2494918"/>
                </a:cubicBezTo>
                <a:lnTo>
                  <a:pt x="2735397" y="2486788"/>
                </a:lnTo>
                <a:lnTo>
                  <a:pt x="2801861" y="2368702"/>
                </a:lnTo>
                <a:cubicBezTo>
                  <a:pt x="2884814" y="2254391"/>
                  <a:pt x="3001231" y="2177735"/>
                  <a:pt x="3130624" y="2156198"/>
                </a:cubicBezTo>
                <a:cubicBezTo>
                  <a:pt x="3154359" y="2152241"/>
                  <a:pt x="3178091" y="2150208"/>
                  <a:pt x="3201677" y="2150028"/>
                </a:cubicBezTo>
                <a:cubicBezTo>
                  <a:pt x="3272432" y="2149488"/>
                  <a:pt x="3341869" y="2165633"/>
                  <a:pt x="3406133" y="2196612"/>
                </a:cubicBezTo>
                <a:lnTo>
                  <a:pt x="3442183" y="2219081"/>
                </a:lnTo>
                <a:lnTo>
                  <a:pt x="3433941" y="2142230"/>
                </a:lnTo>
                <a:cubicBezTo>
                  <a:pt x="3433058" y="2111802"/>
                  <a:pt x="3434552" y="2081069"/>
                  <a:pt x="3438537" y="2050244"/>
                </a:cubicBezTo>
                <a:cubicBezTo>
                  <a:pt x="3475935" y="1761514"/>
                  <a:pt x="3722084" y="1535351"/>
                  <a:pt x="4031379" y="1505587"/>
                </a:cubicBezTo>
                <a:cubicBezTo>
                  <a:pt x="4033218" y="1500766"/>
                  <a:pt x="4035211" y="1496050"/>
                  <a:pt x="4037050" y="1491229"/>
                </a:cubicBezTo>
                <a:cubicBezTo>
                  <a:pt x="3995515" y="1206901"/>
                  <a:pt x="4092380" y="920162"/>
                  <a:pt x="4301132" y="709091"/>
                </a:cubicBezTo>
                <a:cubicBezTo>
                  <a:pt x="4630965" y="375715"/>
                  <a:pt x="5165718" y="301410"/>
                  <a:pt x="5585827" y="530403"/>
                </a:cubicBezTo>
                <a:lnTo>
                  <a:pt x="5586053" y="530059"/>
                </a:lnTo>
                <a:lnTo>
                  <a:pt x="5585060" y="529355"/>
                </a:lnTo>
                <a:lnTo>
                  <a:pt x="5586092" y="529999"/>
                </a:lnTo>
                <a:lnTo>
                  <a:pt x="5638349" y="450250"/>
                </a:lnTo>
                <a:cubicBezTo>
                  <a:pt x="5922386" y="70627"/>
                  <a:pt x="6515840" y="9864"/>
                  <a:pt x="6881098" y="344903"/>
                </a:cubicBezTo>
                <a:lnTo>
                  <a:pt x="6886875" y="336773"/>
                </a:lnTo>
                <a:lnTo>
                  <a:pt x="6970779" y="218687"/>
                </a:lnTo>
                <a:cubicBezTo>
                  <a:pt x="7075500" y="104376"/>
                  <a:pt x="7222465" y="27719"/>
                  <a:pt x="7385811" y="6183"/>
                </a:cubicBezTo>
                <a:cubicBezTo>
                  <a:pt x="7415775" y="2226"/>
                  <a:pt x="7445734" y="193"/>
                  <a:pt x="7475508" y="13"/>
                </a:cubicBezTo>
                <a:close/>
              </a:path>
            </a:pathLst>
          </a:custGeom>
          <a:blipFill dpi="0" rotWithShape="1">
            <a:blip r:embed="rId6"/>
            <a:srcRect/>
            <a:stretch>
              <a:fillRect/>
            </a:stretch>
          </a:blipFill>
          <a:effectLst>
            <a:outerShdw blurRad="546100" dist="76200" dir="21540000" sx="103000" sy="103000" algn="ctr" rotWithShape="0">
              <a:schemeClr val="tx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PE" dirty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B2DA452F-DAC9-4C9E-AFD0-FBE9159FD2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96086" y="977704"/>
            <a:ext cx="7604505" cy="1533377"/>
          </a:xfrm>
          <a:noFill/>
          <a:scene3d>
            <a:camera prst="orthographicFront">
              <a:rot lat="0" lon="20699953" rev="0"/>
            </a:camera>
            <a:lightRig rig="threePt" dir="t"/>
          </a:scene3d>
          <a:sp3d prstMaterial="softEdge">
            <a:bevelT w="139700" h="139700" prst="divot"/>
          </a:sp3d>
        </p:spPr>
        <p:txBody>
          <a:bodyPr>
            <a:normAutofit fontScale="90000"/>
          </a:bodyPr>
          <a:lstStyle/>
          <a:p>
            <a:r>
              <a:rPr lang="es-ES" dirty="0">
                <a:latin typeface="04b" panose="00000400000000000000" pitchFamily="2" charset="0"/>
              </a:rPr>
              <a:t>Proyecto web </a:t>
            </a:r>
            <a:r>
              <a:rPr lang="es-ES" dirty="0" err="1">
                <a:latin typeface="04b" panose="00000400000000000000" pitchFamily="2" charset="0"/>
              </a:rPr>
              <a:t>Flappy</a:t>
            </a:r>
            <a:r>
              <a:rPr lang="es-ES" dirty="0">
                <a:latin typeface="04b" panose="00000400000000000000" pitchFamily="2" charset="0"/>
              </a:rPr>
              <a:t> </a:t>
            </a:r>
            <a:r>
              <a:rPr lang="es-ES" dirty="0" err="1">
                <a:latin typeface="04b" panose="00000400000000000000" pitchFamily="2" charset="0"/>
              </a:rPr>
              <a:t>Tec</a:t>
            </a:r>
            <a:endParaRPr lang="es-PE" dirty="0">
              <a:latin typeface="04b" panose="00000400000000000000" pitchFamily="2" charset="0"/>
            </a:endParaRPr>
          </a:p>
        </p:txBody>
      </p:sp>
      <p:sp>
        <p:nvSpPr>
          <p:cNvPr id="6" name="Subtítulo 5">
            <a:extLst>
              <a:ext uri="{FF2B5EF4-FFF2-40B4-BE49-F238E27FC236}">
                <a16:creationId xmlns:a16="http://schemas.microsoft.com/office/drawing/2014/main" id="{D1367374-2199-4514-875B-59DCAB7DDA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9569" y="3580631"/>
            <a:ext cx="9144000" cy="590134"/>
          </a:xfrm>
        </p:spPr>
        <p:txBody>
          <a:bodyPr/>
          <a:lstStyle/>
          <a:p>
            <a:r>
              <a:rPr lang="es-ES" dirty="0" err="1">
                <a:latin typeface="04b" panose="00000400000000000000" pitchFamily="2" charset="0"/>
              </a:rPr>
              <a:t>just</a:t>
            </a:r>
            <a:r>
              <a:rPr lang="es-ES" dirty="0">
                <a:latin typeface="04b" panose="00000400000000000000" pitchFamily="2" charset="0"/>
              </a:rPr>
              <a:t> pure </a:t>
            </a:r>
            <a:r>
              <a:rPr lang="es-ES" dirty="0" err="1">
                <a:latin typeface="04b" panose="00000400000000000000" pitchFamily="2" charset="0"/>
              </a:rPr>
              <a:t>technology</a:t>
            </a:r>
            <a:endParaRPr lang="es-PE" dirty="0">
              <a:latin typeface="04b" panose="00000400000000000000" pitchFamily="2" charset="0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BCCB66CB-23C5-46BC-A2DB-AACFDB25C7D8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3" t="24132" r="18282" b="20292"/>
          <a:stretch/>
        </p:blipFill>
        <p:spPr>
          <a:xfrm>
            <a:off x="9143663" y="2115601"/>
            <a:ext cx="952252" cy="795288"/>
          </a:xfrm>
          <a:prstGeom prst="rect">
            <a:avLst/>
          </a:prstGeom>
        </p:spPr>
      </p:pic>
      <p:pic>
        <p:nvPicPr>
          <p:cNvPr id="4" name="dragon_ball_z_we_gotta_power_8_bits_4197825948738378178">
            <a:hlinkClick r:id="" action="ppaction://media"/>
            <a:extLst>
              <a:ext uri="{FF2B5EF4-FFF2-40B4-BE49-F238E27FC236}">
                <a16:creationId xmlns:a16="http://schemas.microsoft.com/office/drawing/2014/main" id="{619AB4BC-FC32-42B8-A0DE-2784B000322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619789" y="-356028"/>
            <a:ext cx="609600" cy="609600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332370DF-1A8C-43FE-B261-A83348917E4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3" t="24132" r="18282" b="20292"/>
          <a:stretch/>
        </p:blipFill>
        <p:spPr>
          <a:xfrm>
            <a:off x="10403569" y="2910889"/>
            <a:ext cx="952252" cy="795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954605"/>
      </p:ext>
    </p:extLst>
  </p:cSld>
  <p:clrMapOvr>
    <a:masterClrMapping/>
  </p:clrMapOvr>
  <p:transition spd="slow">
    <p:randomBar dir="vert"/>
    <p:sndAc>
      <p:stSnd>
        <p:snd r:embed="rId4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09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6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6" dur="2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800" decel="100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8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18182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5" grpId="0"/>
      <p:bldP spid="6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10">
            <a:extLst>
              <a:ext uri="{FF2B5EF4-FFF2-40B4-BE49-F238E27FC236}">
                <a16:creationId xmlns:a16="http://schemas.microsoft.com/office/drawing/2014/main" id="{84FEF697-3A11-46AB-B89F-0823F4EC98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196"/>
            <a:ext cx="12191999" cy="6977136"/>
          </a:xfrm>
          <a:prstGeom prst="rect">
            <a:avLst/>
          </a:prstGeom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6378D00D-DFF7-4FCD-8F34-F93FA6930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6911" y="0"/>
            <a:ext cx="6696221" cy="6302326"/>
          </a:xfrm>
        </p:spPr>
        <p:txBody>
          <a:bodyPr>
            <a:normAutofit/>
          </a:bodyPr>
          <a:lstStyle/>
          <a:p>
            <a:r>
              <a:rPr lang="es-ES" sz="3200" dirty="0">
                <a:latin typeface="04b" panose="00000400000000000000" pitchFamily="2" charset="0"/>
              </a:rPr>
              <a:t>Integrantes</a:t>
            </a:r>
            <a:br>
              <a:rPr lang="es-ES" sz="3200" dirty="0">
                <a:latin typeface="04b" panose="00000400000000000000" pitchFamily="2" charset="0"/>
              </a:rPr>
            </a:br>
            <a:r>
              <a:rPr lang="es-ES" sz="3200" dirty="0">
                <a:latin typeface="04b" panose="00000400000000000000" pitchFamily="2" charset="0"/>
              </a:rPr>
              <a:t>1.Luis Rondan</a:t>
            </a:r>
            <a:br>
              <a:rPr lang="es-ES" sz="3200" dirty="0">
                <a:latin typeface="04b" panose="00000400000000000000" pitchFamily="2" charset="0"/>
              </a:rPr>
            </a:br>
            <a:r>
              <a:rPr lang="es-ES" sz="3200" dirty="0">
                <a:latin typeface="04b" panose="00000400000000000000" pitchFamily="2" charset="0"/>
              </a:rPr>
              <a:t>2.angelmendoza</a:t>
            </a:r>
            <a:br>
              <a:rPr lang="es-ES" sz="3200" dirty="0">
                <a:latin typeface="04b" panose="00000400000000000000" pitchFamily="2" charset="0"/>
              </a:rPr>
            </a:br>
            <a:r>
              <a:rPr lang="es-ES" sz="3200" dirty="0">
                <a:latin typeface="04b" panose="00000400000000000000" pitchFamily="2" charset="0"/>
              </a:rPr>
              <a:t>3.fabio murillo</a:t>
            </a:r>
            <a:br>
              <a:rPr lang="es-ES" sz="3200" dirty="0">
                <a:latin typeface="04b" panose="00000400000000000000" pitchFamily="2" charset="0"/>
              </a:rPr>
            </a:br>
            <a:r>
              <a:rPr lang="es-ES" sz="3200" dirty="0">
                <a:latin typeface="04b" panose="00000400000000000000" pitchFamily="2" charset="0"/>
              </a:rPr>
              <a:t>4.Guillermo </a:t>
            </a:r>
            <a:r>
              <a:rPr lang="es-ES" sz="3200" dirty="0" err="1">
                <a:latin typeface="04b" panose="00000400000000000000" pitchFamily="2" charset="0"/>
              </a:rPr>
              <a:t>orihuela</a:t>
            </a:r>
            <a:br>
              <a:rPr lang="es-ES" sz="3200" dirty="0">
                <a:latin typeface="04b" panose="00000400000000000000" pitchFamily="2" charset="0"/>
              </a:rPr>
            </a:br>
            <a:r>
              <a:rPr lang="es-ES" sz="3200" dirty="0">
                <a:latin typeface="04b" panose="00000400000000000000" pitchFamily="2" charset="0"/>
              </a:rPr>
              <a:t>5.ashley villanueva</a:t>
            </a:r>
            <a:endParaRPr lang="es-PE" sz="3200" dirty="0">
              <a:latin typeface="04b" panose="00000400000000000000" pitchFamily="2" charset="0"/>
            </a:endParaRPr>
          </a:p>
        </p:txBody>
      </p:sp>
      <p:pic>
        <p:nvPicPr>
          <p:cNvPr id="13" name="pokemon_theme_8_bit_remix_cover_version_tribute_to_pokemon_8_bit_universe_-3126192818052528027">
            <a:hlinkClick r:id="" action="ppaction://media"/>
            <a:extLst>
              <a:ext uri="{FF2B5EF4-FFF2-40B4-BE49-F238E27FC236}">
                <a16:creationId xmlns:a16="http://schemas.microsoft.com/office/drawing/2014/main" id="{A6A22C45-D2A7-4CE5-8C98-A4F60C0021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768138" y="6718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9998632"/>
      </p:ext>
    </p:extLst>
  </p:cSld>
  <p:clrMapOvr>
    <a:masterClrMapping/>
  </p:clrMapOvr>
  <p:transition spd="slow">
    <p:randomBar dir="vert"/>
    <p:sndAc>
      <p:stSnd>
        <p:snd r:embed="rId4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54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03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38412DF3-0E91-4D6C-9C4F-97046F52FB7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543" t="22595" r="21957" b="8579"/>
          <a:stretch/>
        </p:blipFill>
        <p:spPr>
          <a:xfrm>
            <a:off x="927654" y="1"/>
            <a:ext cx="9852283" cy="6630270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CDD4522C-46AA-4495-A15A-84B15F0FA81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73" t="24132" r="18282" b="20292"/>
          <a:stretch/>
        </p:blipFill>
        <p:spPr>
          <a:xfrm>
            <a:off x="2093842" y="6069495"/>
            <a:ext cx="1113857" cy="930255"/>
          </a:xfrm>
          <a:prstGeom prst="rect">
            <a:avLst/>
          </a:prstGeom>
        </p:spPr>
      </p:pic>
      <p:pic>
        <p:nvPicPr>
          <p:cNvPr id="12" name="dragon-ball-8-bits-mystical-adventure-opening">
            <a:hlinkClick r:id="" action="ppaction://media"/>
            <a:extLst>
              <a:ext uri="{FF2B5EF4-FFF2-40B4-BE49-F238E27FC236}">
                <a16:creationId xmlns:a16="http://schemas.microsoft.com/office/drawing/2014/main" id="{46DA7EFB-AAA6-4591-82A4-DA6A55CB06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35421" y="-304800"/>
            <a:ext cx="609600" cy="609600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CE010898-FFAA-4632-8A1C-DB620E6504F2}"/>
              </a:ext>
            </a:extLst>
          </p:cNvPr>
          <p:cNvSpPr txBox="1"/>
          <p:nvPr/>
        </p:nvSpPr>
        <p:spPr>
          <a:xfrm>
            <a:off x="7327780" y="6565739"/>
            <a:ext cx="345215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PE" sz="1600" dirty="0">
                <a:latin typeface="Bahnschrift Light Condensed" panose="020B0502040204020203" pitchFamily="34" charset="0"/>
              </a:rPr>
              <a:t>Quede desinformado</a:t>
            </a:r>
          </a:p>
        </p:txBody>
      </p:sp>
    </p:spTree>
    <p:extLst>
      <p:ext uri="{BB962C8B-B14F-4D97-AF65-F5344CB8AC3E}">
        <p14:creationId xmlns:p14="http://schemas.microsoft.com/office/powerpoint/2010/main" val="1122795315"/>
      </p:ext>
    </p:extLst>
  </p:cSld>
  <p:clrMapOvr>
    <a:masterClrMapping/>
  </p:clrMapOvr>
  <p:transition spd="slow">
    <p:randomBar dir="vert"/>
    <p:sndAc>
      <p:stSnd>
        <p:snd r:embed="rId4" name="click.wav"/>
      </p:stSnd>
    </p:sndAc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669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606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356</TotalTime>
  <Words>34</Words>
  <Application>Microsoft Office PowerPoint</Application>
  <PresentationFormat>Panorámica</PresentationFormat>
  <Paragraphs>4</Paragraphs>
  <Slides>3</Slides>
  <Notes>0</Notes>
  <HiddenSlides>0</HiddenSlides>
  <MMClips>3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</vt:i4>
      </vt:variant>
    </vt:vector>
  </HeadingPairs>
  <TitlesOfParts>
    <vt:vector size="9" baseType="lpstr">
      <vt:lpstr>04b</vt:lpstr>
      <vt:lpstr>Calibri Light</vt:lpstr>
      <vt:lpstr>Bahnschrift Light Condensed</vt:lpstr>
      <vt:lpstr>Arial</vt:lpstr>
      <vt:lpstr>Calibri</vt:lpstr>
      <vt:lpstr>Tema de Office</vt:lpstr>
      <vt:lpstr>Proyecto web Flappy Tec</vt:lpstr>
      <vt:lpstr>Integrantes 1.Luis Rondan 2.angelmendoza 3.fabio murillo 4.Guillermo orihuela 5.ashley villanueva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ashley villanueva</dc:creator>
  <cp:lastModifiedBy>ashley villanueva</cp:lastModifiedBy>
  <cp:revision>18</cp:revision>
  <dcterms:created xsi:type="dcterms:W3CDTF">2021-04-06T01:25:23Z</dcterms:created>
  <dcterms:modified xsi:type="dcterms:W3CDTF">2021-04-19T06:10:42Z</dcterms:modified>
</cp:coreProperties>
</file>

<file path=docProps/thumbnail.jpeg>
</file>